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</p:sldMasterIdLst>
  <p:notesMasterIdLst>
    <p:notesMasterId r:id="rId16"/>
  </p:notesMasterIdLst>
  <p:sldIdLst>
    <p:sldId id="357" r:id="rId2"/>
    <p:sldId id="410" r:id="rId3"/>
    <p:sldId id="411" r:id="rId4"/>
    <p:sldId id="403" r:id="rId5"/>
    <p:sldId id="412" r:id="rId6"/>
    <p:sldId id="413" r:id="rId7"/>
    <p:sldId id="415" r:id="rId8"/>
    <p:sldId id="416" r:id="rId9"/>
    <p:sldId id="417" r:id="rId10"/>
    <p:sldId id="418" r:id="rId11"/>
    <p:sldId id="422" r:id="rId12"/>
    <p:sldId id="421" r:id="rId13"/>
    <p:sldId id="383" r:id="rId14"/>
    <p:sldId id="423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2E491C9B-68CA-44C7-81BF-C02D169139CD}">
          <p14:sldIdLst>
            <p14:sldId id="357"/>
            <p14:sldId id="410"/>
            <p14:sldId id="411"/>
            <p14:sldId id="403"/>
            <p14:sldId id="412"/>
            <p14:sldId id="413"/>
            <p14:sldId id="415"/>
            <p14:sldId id="416"/>
            <p14:sldId id="417"/>
            <p14:sldId id="418"/>
            <p14:sldId id="422"/>
            <p14:sldId id="421"/>
            <p14:sldId id="383"/>
            <p14:sldId id="423"/>
          </p14:sldIdLst>
        </p14:section>
      </p14:sectionLst>
    </p:ext>
    <p:ext uri="{EFAFB233-063F-42B5-8137-9DF3F51BA10A}">
      <p15:sldGuideLst xmlns:p15="http://schemas.microsoft.com/office/powerpoint/2012/main">
        <p15:guide id="2" pos="846" userDrawn="1">
          <p15:clr>
            <a:srgbClr val="A4A3A4"/>
          </p15:clr>
        </p15:guide>
        <p15:guide id="3" pos="6834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  <p15:guide id="9" pos="1209" userDrawn="1">
          <p15:clr>
            <a:srgbClr val="A4A3A4"/>
          </p15:clr>
        </p15:guide>
        <p15:guide id="10" pos="6471" userDrawn="1">
          <p15:clr>
            <a:srgbClr val="A4A3A4"/>
          </p15:clr>
        </p15:guide>
        <p15:guide id="11" pos="42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A9F4"/>
    <a:srgbClr val="F44336"/>
    <a:srgbClr val="FF9900"/>
    <a:srgbClr val="FFCC00"/>
    <a:srgbClr val="F48736"/>
    <a:srgbClr val="F32919"/>
    <a:srgbClr val="FFFFFF"/>
    <a:srgbClr val="D4190C"/>
    <a:srgbClr val="E8453A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A3B76-9F05-AFDB-778D-62E87D2D2E73}" v="62" dt="2020-05-12T20:24:42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4606" autoAdjust="0"/>
  </p:normalViewPr>
  <p:slideViewPr>
    <p:cSldViewPr snapToGrid="0">
      <p:cViewPr>
        <p:scale>
          <a:sx n="100" d="100"/>
          <a:sy n="100" d="100"/>
        </p:scale>
        <p:origin x="1002" y="72"/>
      </p:cViewPr>
      <p:guideLst>
        <p:guide pos="846"/>
        <p:guide pos="6834"/>
        <p:guide orient="horz" pos="504"/>
        <p:guide orient="horz" pos="3816"/>
        <p:guide pos="3840"/>
        <p:guide orient="horz" pos="2160"/>
        <p:guide pos="1209"/>
        <p:guide pos="6471"/>
        <p:guide pos="42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12/11/2020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2129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5798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032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On a specific port (58002)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No TLS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noProof="0" dirty="0">
              <a:latin typeface="Segoe UI Light"/>
              <a:cs typeface="Segoe UI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latin typeface="Segoe UI Light"/>
                <a:cs typeface="Segoe UI Light"/>
              </a:rPr>
              <a:t>GET parameters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noProof="0" dirty="0">
              <a:latin typeface="Segoe UI Light"/>
              <a:cs typeface="Segoe UI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latin typeface="Segoe UI Light"/>
                <a:cs typeface="Segoe UI Light"/>
              </a:rPr>
              <a:t>Error 401</a:t>
            </a: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1347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noProof="0" dirty="0">
                <a:latin typeface="Segoe UI Light"/>
                <a:cs typeface="Segoe UI Light"/>
              </a:rPr>
              <a:t>No JS nor CSS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0244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8779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1378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5436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0527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894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49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noProof="0" dirty="0">
              <a:latin typeface="Segoe UI Light"/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176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5975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>
              <a:cs typeface="Segoe UI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142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62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725" r:id="rId2"/>
    <p:sldLayoutId id="2147483726" r:id="rId3"/>
    <p:sldLayoutId id="2147483682" r:id="rId4"/>
    <p:sldLayoutId id="2147483683" r:id="rId5"/>
    <p:sldLayoutId id="2147483684" r:id="rId6"/>
    <p:sldLayoutId id="2147483685" r:id="rId7"/>
    <p:sldLayoutId id="2147483701" r:id="rId8"/>
    <p:sldLayoutId id="2147483724" r:id="rId9"/>
    <p:sldLayoutId id="2147483678" r:id="rId10"/>
    <p:sldLayoutId id="2147483656" r:id="rId11"/>
    <p:sldLayoutId id="2147483679" r:id="rId12"/>
    <p:sldLayoutId id="2147483680" r:id="rId13"/>
    <p:sldLayoutId id="2147483681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4" r:id="rId30"/>
    <p:sldLayoutId id="2147483705" r:id="rId31"/>
    <p:sldLayoutId id="2147483706" r:id="rId32"/>
    <p:sldLayoutId id="2147483707" r:id="rId33"/>
    <p:sldLayoutId id="2147483708" r:id="rId34"/>
    <p:sldLayoutId id="2147483709" r:id="rId35"/>
    <p:sldLayoutId id="2147483710" r:id="rId36"/>
    <p:sldLayoutId id="2147483711" r:id="rId37"/>
    <p:sldLayoutId id="2147483712" r:id="rId38"/>
    <p:sldLayoutId id="2147483713" r:id="rId39"/>
    <p:sldLayoutId id="2147483714" r:id="rId40"/>
    <p:sldLayoutId id="2147483715" r:id="rId41"/>
    <p:sldLayoutId id="2147483716" r:id="rId42"/>
    <p:sldLayoutId id="2147483717" r:id="rId43"/>
    <p:sldLayoutId id="2147483718" r:id="rId44"/>
    <p:sldLayoutId id="2147483719" r:id="rId45"/>
    <p:sldLayoutId id="2147483722" r:id="rId46"/>
    <p:sldLayoutId id="2147483721" r:id="rId4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D641298-EAFF-437C-BDDB-3B0EB1C77266}"/>
              </a:ext>
            </a:extLst>
          </p:cNvPr>
          <p:cNvSpPr txBox="1"/>
          <p:nvPr/>
        </p:nvSpPr>
        <p:spPr>
          <a:xfrm>
            <a:off x="2472357" y="2525199"/>
            <a:ext cx="7854400" cy="1477328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r>
              <a:rPr lang="en-GB" sz="3200" b="1" dirty="0">
                <a:solidFill>
                  <a:srgbClr val="F44336"/>
                </a:solidFill>
              </a:rPr>
              <a:t>Ethical Hacking</a:t>
            </a:r>
          </a:p>
          <a:p>
            <a:endParaRPr lang="en-GB" sz="3200" b="1" dirty="0">
              <a:solidFill>
                <a:srgbClr val="F44336"/>
              </a:solidFill>
            </a:endParaRPr>
          </a:p>
          <a:p>
            <a:r>
              <a:rPr lang="en-GB" sz="3200" b="1" dirty="0"/>
              <a:t>HTTP Response Splitting – </a:t>
            </a:r>
            <a:r>
              <a:rPr lang="en-GB" sz="3200" dirty="0"/>
              <a:t>CTF challenge</a:t>
            </a:r>
            <a:endParaRPr lang="en-GB" sz="3200" dirty="0">
              <a:cs typeface="Segoe 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E40893-7B66-4F3F-8AF7-A10FF5B49BE4}"/>
              </a:ext>
            </a:extLst>
          </p:cNvPr>
          <p:cNvSpPr txBox="1"/>
          <p:nvPr/>
        </p:nvSpPr>
        <p:spPr>
          <a:xfrm>
            <a:off x="2387599" y="5825585"/>
            <a:ext cx="7939157" cy="871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Loïc Guibert					          </a:t>
            </a:r>
            <a:r>
              <a:rPr lang="en-GB" sz="1800" dirty="0">
                <a:solidFill>
                  <a:schemeClr val="bg1">
                    <a:lumMod val="50000"/>
                  </a:schemeClr>
                </a:solidFill>
              </a:rPr>
              <a:t>November 2020</a:t>
            </a:r>
          </a:p>
          <a:p>
            <a:pPr algn="l">
              <a:lnSpc>
                <a:spcPct val="150000"/>
              </a:lnSpc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268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217405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/>
                <a:cs typeface="Segoe UI Semibold"/>
              </a:rPr>
              <a:t>Root-Me </a:t>
            </a:r>
            <a:r>
              <a:rPr lang="en-GB" sz="2000" dirty="0">
                <a:latin typeface="Segoe UI Semibold"/>
                <a:cs typeface="Segoe UI Semibold"/>
              </a:rPr>
              <a:t>challenge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FF0000"/>
                </a:solidFill>
                <a:latin typeface="Segoe UI Semibold"/>
                <a:cs typeface="Segoe UI Semibold"/>
              </a:rPr>
              <a:t>One goal</a:t>
            </a:r>
            <a:r>
              <a:rPr lang="en-US" sz="2000" dirty="0">
                <a:latin typeface="Segoe UI Semibold"/>
                <a:cs typeface="Segoe UI Semibold"/>
              </a:rPr>
              <a:t>: obtain administrator access</a:t>
            </a:r>
            <a:endParaRPr lang="en-GB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/>
                <a:cs typeface="Segoe UI Semibold"/>
              </a:rPr>
              <a:t>Web</a:t>
            </a:r>
            <a:r>
              <a:rPr lang="en-GB" sz="2000" dirty="0">
                <a:latin typeface="Segoe UI Semibold"/>
                <a:cs typeface="Segoe UI Semibold"/>
              </a:rPr>
              <a:t> environment</a:t>
            </a:r>
            <a:endParaRPr lang="en-GB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2458173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946521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217405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/>
                <a:cs typeface="Segoe UI Semibold"/>
              </a:rPr>
              <a:t>Reverse proxy acting as a </a:t>
            </a:r>
            <a:r>
              <a:rPr lang="en-GB" sz="2000" dirty="0">
                <a:solidFill>
                  <a:schemeClr val="accent1"/>
                </a:solidFill>
                <a:latin typeface="Segoe UI Semibold"/>
                <a:cs typeface="Segoe UI Semibold"/>
              </a:rPr>
              <a:t>cache</a:t>
            </a:r>
            <a:endParaRPr lang="en-GB" sz="2000" dirty="0">
              <a:latin typeface="Segoe UI Semibold"/>
              <a:cs typeface="Segoe UI Semibold"/>
            </a:endParaRP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Segoe UI Semibold"/>
                <a:cs typeface="Segoe UI Semibold"/>
              </a:rPr>
              <a:t>Website under </a:t>
            </a:r>
            <a:r>
              <a:rPr lang="en-US" sz="2000" dirty="0">
                <a:solidFill>
                  <a:srgbClr val="FF0000"/>
                </a:solidFill>
                <a:latin typeface="Segoe UI Semibold"/>
                <a:cs typeface="Segoe UI Semibold"/>
              </a:rPr>
              <a:t>development</a:t>
            </a:r>
            <a:endParaRPr lang="en-GB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/>
                <a:cs typeface="Segoe UI Semibold"/>
              </a:rPr>
              <a:t>The admin </a:t>
            </a:r>
            <a:r>
              <a:rPr lang="en-GB" sz="2000" dirty="0">
                <a:solidFill>
                  <a:schemeClr val="accent1"/>
                </a:solidFill>
                <a:latin typeface="Segoe UI Semibold"/>
                <a:cs typeface="Segoe UI Semibold"/>
              </a:rPr>
              <a:t>visits </a:t>
            </a:r>
            <a:r>
              <a:rPr lang="en-GB" sz="2000" dirty="0">
                <a:latin typeface="Segoe UI Semibold"/>
                <a:cs typeface="Segoe UI Semibold"/>
              </a:rPr>
              <a:t>the website </a:t>
            </a:r>
            <a:r>
              <a:rPr lang="en-GB" sz="2000" dirty="0">
                <a:solidFill>
                  <a:schemeClr val="accent1"/>
                </a:solidFill>
                <a:latin typeface="Segoe UI Semibold"/>
                <a:cs typeface="Segoe UI Semibold"/>
              </a:rPr>
              <a:t>periodically</a:t>
            </a:r>
            <a:endParaRPr lang="en-GB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4315990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Starting Point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D789F8-7A69-4B37-8E45-CE76CF9DD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65" y="1837882"/>
            <a:ext cx="553402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20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2530373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Website</a:t>
            </a: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FE3CFCB-C567-418F-8778-D025F9579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753762"/>
            <a:ext cx="4762500" cy="3619500"/>
          </a:xfrm>
          <a:prstGeom prst="rect">
            <a:avLst/>
          </a:prstGeom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ACEB5F7-0711-4ABB-A012-28F2F3EFE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296" y="271463"/>
            <a:ext cx="4838700" cy="2867025"/>
          </a:xfrm>
          <a:prstGeom prst="rect">
            <a:avLst/>
          </a:prstGeom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30690C3-7813-4455-80C1-210B0A58A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3296" y="3506237"/>
            <a:ext cx="4838700" cy="28670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9AD115-E0C9-4E94-9D71-9EB45ADC4E5E}"/>
              </a:ext>
            </a:extLst>
          </p:cNvPr>
          <p:cNvSpPr/>
          <p:nvPr/>
        </p:nvSpPr>
        <p:spPr>
          <a:xfrm>
            <a:off x="1371600" y="6112669"/>
            <a:ext cx="1583531" cy="221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414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37129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Segoe UI Semibold"/>
                <a:cs typeface="Segoe UI Semibold"/>
              </a:rPr>
              <a:t>Basic </a:t>
            </a:r>
            <a:r>
              <a:rPr lang="en-US" sz="2000" dirty="0">
                <a:solidFill>
                  <a:schemeClr val="accent1"/>
                </a:solidFill>
                <a:latin typeface="Segoe UI Semibold"/>
                <a:cs typeface="Segoe UI Semibold"/>
              </a:rPr>
              <a:t>HTML</a:t>
            </a:r>
            <a:r>
              <a:rPr lang="en-US" sz="2000" dirty="0">
                <a:latin typeface="Segoe UI Semibold"/>
                <a:cs typeface="Segoe UI Semibold"/>
              </a:rPr>
              <a:t> pages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Two cookies,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unsecured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 server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vector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CGI 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not sanitized &amp; vulnerable to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injections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 CSP policy 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(cross-site scripting)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7102072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Checking technologies</a:t>
            </a:r>
          </a:p>
        </p:txBody>
      </p:sp>
    </p:spTree>
    <p:extLst>
      <p:ext uri="{BB962C8B-B14F-4D97-AF65-F5344CB8AC3E}">
        <p14:creationId xmlns:p14="http://schemas.microsoft.com/office/powerpoint/2010/main" val="178386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2943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50000"/>
              </a:lnSpc>
              <a:buClr>
                <a:srgbClr val="F44336"/>
              </a:buClr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Retrieving administrator’s session identifier</a:t>
            </a:r>
          </a:p>
          <a:p>
            <a:pPr marL="457200" indent="-457200">
              <a:lnSpc>
                <a:spcPct val="250000"/>
              </a:lnSpc>
              <a:buClr>
                <a:srgbClr val="F44336"/>
              </a:buClr>
              <a:buFont typeface="+mj-lt"/>
              <a:buAutoNum type="arabicPeriod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Forging JavaScript payload</a:t>
            </a:r>
          </a:p>
          <a:p>
            <a:pPr marL="457200" indent="-457200">
              <a:lnSpc>
                <a:spcPct val="250000"/>
              </a:lnSpc>
              <a:buClr>
                <a:srgbClr val="F44336"/>
              </a:buClr>
              <a:buFont typeface="+mj-lt"/>
              <a:buAutoNum type="arabicPeriod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Inject it</a:t>
            </a:r>
          </a:p>
          <a:p>
            <a:pPr marL="457200" indent="-457200">
              <a:lnSpc>
                <a:spcPct val="250000"/>
              </a:lnSpc>
              <a:buClr>
                <a:srgbClr val="F44336"/>
              </a:buClr>
              <a:buFont typeface="+mj-lt"/>
              <a:buAutoNum type="arabicPeriod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Make it persistent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4087657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Found attack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8FE66E75-54BB-407C-BECA-B5D431E91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8" t="8718" r="4844" b="8782"/>
          <a:stretch/>
        </p:blipFill>
        <p:spPr>
          <a:xfrm>
            <a:off x="6391275" y="3429000"/>
            <a:ext cx="5438775" cy="28289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59CFA6-9231-48AB-93AD-6E435728AAAB}"/>
              </a:ext>
            </a:extLst>
          </p:cNvPr>
          <p:cNvSpPr txBox="1"/>
          <p:nvPr/>
        </p:nvSpPr>
        <p:spPr>
          <a:xfrm>
            <a:off x="6529387" y="6372498"/>
            <a:ext cx="51625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https://blog.detectify.com/2020/07/28/do-you-trust-your-cache-web-cache-poisoning-explained/</a:t>
            </a:r>
          </a:p>
        </p:txBody>
      </p:sp>
    </p:spTree>
    <p:extLst>
      <p:ext uri="{BB962C8B-B14F-4D97-AF65-F5344CB8AC3E}">
        <p14:creationId xmlns:p14="http://schemas.microsoft.com/office/powerpoint/2010/main" val="35997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217405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Get the </a:t>
            </a:r>
            <a:r>
              <a:rPr lang="en-GB" sz="2000" dirty="0" err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document.cookie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object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Add this to a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request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Perform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the request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2461379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Payload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99AAF5-D33D-4696-9930-6A6C3B8DB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451" y="4841785"/>
            <a:ext cx="658177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914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3745810" cy="2943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Redefine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HTTP headers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Using CGI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lack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of sanitization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CRLF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injection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Generate a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second 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response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2729914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Injection</a:t>
            </a:r>
          </a:p>
        </p:txBody>
      </p:sp>
      <p:pic>
        <p:nvPicPr>
          <p:cNvPr id="14" name="Picture 1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4CAFD5C-F624-478C-A5F2-4FD4F5FAC0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36"/>
          <a:stretch/>
        </p:blipFill>
        <p:spPr>
          <a:xfrm>
            <a:off x="5172075" y="308999"/>
            <a:ext cx="7019925" cy="2364685"/>
          </a:xfrm>
          <a:prstGeom prst="rect">
            <a:avLst/>
          </a:prstGeom>
        </p:spPr>
      </p:pic>
      <p:pic>
        <p:nvPicPr>
          <p:cNvPr id="16" name="Picture 1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A6EC6DC-1224-4368-9441-571A4AE071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052"/>
          <a:stretch/>
        </p:blipFill>
        <p:spPr>
          <a:xfrm>
            <a:off x="5181600" y="3071192"/>
            <a:ext cx="7010400" cy="335031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C65CCA-CA8D-4B83-ADD5-DC25E31D2D87}"/>
              </a:ext>
            </a:extLst>
          </p:cNvPr>
          <p:cNvSpPr/>
          <p:nvPr/>
        </p:nvSpPr>
        <p:spPr>
          <a:xfrm>
            <a:off x="8020878" y="487017"/>
            <a:ext cx="894522" cy="178905"/>
          </a:xfrm>
          <a:prstGeom prst="rect">
            <a:avLst/>
          </a:prstGeom>
          <a:solidFill>
            <a:srgbClr val="F4433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ED2928-D231-45E5-8EF2-5ADE1EEABF69}"/>
              </a:ext>
            </a:extLst>
          </p:cNvPr>
          <p:cNvSpPr/>
          <p:nvPr/>
        </p:nvSpPr>
        <p:spPr>
          <a:xfrm>
            <a:off x="5232399" y="1104900"/>
            <a:ext cx="1174751" cy="133350"/>
          </a:xfrm>
          <a:prstGeom prst="rect">
            <a:avLst/>
          </a:prstGeom>
          <a:solidFill>
            <a:srgbClr val="03A9F4">
              <a:alpha val="3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747CC2-57AD-4B94-9DFB-3503A6F5F959}"/>
              </a:ext>
            </a:extLst>
          </p:cNvPr>
          <p:cNvSpPr/>
          <p:nvPr/>
        </p:nvSpPr>
        <p:spPr>
          <a:xfrm>
            <a:off x="5232398" y="644692"/>
            <a:ext cx="6762752" cy="460208"/>
          </a:xfrm>
          <a:prstGeom prst="rect">
            <a:avLst/>
          </a:prstGeom>
          <a:solidFill>
            <a:srgbClr val="03A9F4">
              <a:alpha val="3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568EE5-A85A-471C-8FCD-4368B186E793}"/>
              </a:ext>
            </a:extLst>
          </p:cNvPr>
          <p:cNvSpPr/>
          <p:nvPr/>
        </p:nvSpPr>
        <p:spPr>
          <a:xfrm>
            <a:off x="8915400" y="499180"/>
            <a:ext cx="3079750" cy="145512"/>
          </a:xfrm>
          <a:prstGeom prst="rect">
            <a:avLst/>
          </a:prstGeom>
          <a:solidFill>
            <a:srgbClr val="03A9F4">
              <a:alpha val="3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619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217405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Serve controlled response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to admin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Adapted 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HTTP header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Perform a second request after injection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3500445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Persistence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E22FBF2E-10A7-4710-9CF0-6C191197C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025" y="742950"/>
            <a:ext cx="581025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94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140461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Node.js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application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 err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axios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library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2003818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Attack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2A525C1-D790-4BDE-AE83-E1F89A61C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084" y="0"/>
            <a:ext cx="7740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71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6351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Administration session identifier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retrieved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1914948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Result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0EA376C-E22B-4EA0-847D-839626204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691" y="2704373"/>
            <a:ext cx="4031352" cy="639897"/>
          </a:xfrm>
          <a:prstGeom prst="rect">
            <a:avLst/>
          </a:prstGeom>
        </p:spPr>
      </p:pic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6D081D55-355F-4EE1-A061-B7C3FFFB4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12" y="3944236"/>
            <a:ext cx="10000393" cy="164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15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43025" y="2538819"/>
            <a:ext cx="9505950" cy="2943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User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inputs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Limit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cache hits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 err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Securise</a:t>
            </a: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cookies</a:t>
            </a:r>
          </a:p>
          <a:p>
            <a:pPr marL="285750" indent="-285750">
              <a:lnSpc>
                <a:spcPct val="250000"/>
              </a:lnSpc>
              <a:buClr>
                <a:srgbClr val="F44336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Limit </a:t>
            </a:r>
            <a:r>
              <a:rPr lang="en-GB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system banners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D5F1BFCF-089C-4549-9C12-0EC0DC9B426C}"/>
              </a:ext>
            </a:extLst>
          </p:cNvPr>
          <p:cNvSpPr txBox="1"/>
          <p:nvPr/>
        </p:nvSpPr>
        <p:spPr>
          <a:xfrm>
            <a:off x="1343025" y="1173085"/>
            <a:ext cx="3278141" cy="66479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5400" b="1" dirty="0">
                <a:latin typeface="Segoe UI Semibold"/>
                <a:ea typeface="Bebas Neue" charset="0"/>
                <a:cs typeface="Bebas Neue" charset="0"/>
              </a:rPr>
              <a:t>Mitigation</a:t>
            </a:r>
          </a:p>
        </p:txBody>
      </p:sp>
    </p:spTree>
    <p:extLst>
      <p:ext uri="{BB962C8B-B14F-4D97-AF65-F5344CB8AC3E}">
        <p14:creationId xmlns:p14="http://schemas.microsoft.com/office/powerpoint/2010/main" val="1277840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4">
            <a:extLst>
              <a:ext uri="{FF2B5EF4-FFF2-40B4-BE49-F238E27FC236}">
                <a16:creationId xmlns:a16="http://schemas.microsoft.com/office/drawing/2014/main" id="{2B440C67-9C96-4122-B3F4-36A302A6817A}"/>
              </a:ext>
            </a:extLst>
          </p:cNvPr>
          <p:cNvSpPr txBox="1"/>
          <p:nvPr/>
        </p:nvSpPr>
        <p:spPr>
          <a:xfrm>
            <a:off x="4368767" y="3096601"/>
            <a:ext cx="3454472" cy="6647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5400" b="1" dirty="0">
                <a:solidFill>
                  <a:schemeClr val="bg1"/>
                </a:solidFill>
                <a:latin typeface="Segoe UI Semibold"/>
                <a:ea typeface="Bebas Neue" charset="0"/>
                <a:cs typeface="Bebas Neue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440412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4">
            <a:extLst>
              <a:ext uri="{FF2B5EF4-FFF2-40B4-BE49-F238E27FC236}">
                <a16:creationId xmlns:a16="http://schemas.microsoft.com/office/drawing/2014/main" id="{2B440C67-9C96-4122-B3F4-36A302A6817A}"/>
              </a:ext>
            </a:extLst>
          </p:cNvPr>
          <p:cNvSpPr txBox="1"/>
          <p:nvPr/>
        </p:nvSpPr>
        <p:spPr>
          <a:xfrm>
            <a:off x="4525057" y="3096601"/>
            <a:ext cx="3141886" cy="6647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en-US" sz="5400" b="1">
                <a:solidFill>
                  <a:schemeClr val="bg1"/>
                </a:solidFill>
                <a:latin typeface="Segoe UI Semibold"/>
                <a:ea typeface="Bebas Neue" charset="0"/>
                <a:cs typeface="Bebas Neue" charset="0"/>
              </a:rPr>
              <a:t>Questions</a:t>
            </a:r>
            <a:endParaRPr lang="en-US" sz="5400" b="1" dirty="0">
              <a:solidFill>
                <a:schemeClr val="bg1"/>
              </a:solidFill>
              <a:latin typeface="Segoe UI Semibold"/>
              <a:ea typeface="Bebas Neue" charset="0"/>
              <a:cs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0103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3782</TotalTime>
  <Words>200</Words>
  <Application>Microsoft Office PowerPoint</Application>
  <PresentationFormat>Widescreen</PresentationFormat>
  <Paragraphs>72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Courier New</vt:lpstr>
      <vt:lpstr>Segoe UI</vt:lpstr>
      <vt:lpstr>Segoe UI Light</vt:lpstr>
      <vt:lpstr>Segoe UI Semibold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Jerome BESTEL;Slidor</dc:creator>
  <cp:keywords>PowerPoint, Glide, Slidor</cp:keywords>
  <cp:lastModifiedBy>Guibert Loïc</cp:lastModifiedBy>
  <cp:revision>713</cp:revision>
  <dcterms:created xsi:type="dcterms:W3CDTF">2018-11-08T16:43:29Z</dcterms:created>
  <dcterms:modified xsi:type="dcterms:W3CDTF">2020-11-13T08:24:42Z</dcterms:modified>
</cp:coreProperties>
</file>